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65" r:id="rId4"/>
    <p:sldId id="264" r:id="rId5"/>
    <p:sldId id="258" r:id="rId6"/>
    <p:sldId id="259" r:id="rId7"/>
    <p:sldId id="260" r:id="rId8"/>
    <p:sldId id="261" r:id="rId9"/>
    <p:sldId id="262" r:id="rId10"/>
    <p:sldId id="267" r:id="rId11"/>
    <p:sldId id="268" r:id="rId12"/>
    <p:sldId id="266" r:id="rId13"/>
    <p:sldId id="263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EEF"/>
    <a:srgbClr val="193B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1508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hosh, Ujani" userId="28375154-a89a-4f0b-9c3e-36040564e2ab" providerId="ADAL" clId="{B55D2BB2-04AC-43AD-A389-E5DFEDBEB4C8}"/>
    <pc:docChg chg="undo custSel addSld delSld modSld sldOrd">
      <pc:chgData name="Ghosh, Ujani" userId="28375154-a89a-4f0b-9c3e-36040564e2ab" providerId="ADAL" clId="{B55D2BB2-04AC-43AD-A389-E5DFEDBEB4C8}" dt="2026-01-02T06:07:18.033" v="309" actId="13926"/>
      <pc:docMkLst>
        <pc:docMk/>
      </pc:docMkLst>
      <pc:sldChg chg="modSp mod ord">
        <pc:chgData name="Ghosh, Ujani" userId="28375154-a89a-4f0b-9c3e-36040564e2ab" providerId="ADAL" clId="{B55D2BB2-04AC-43AD-A389-E5DFEDBEB4C8}" dt="2025-12-19T05:14:55.528" v="234"/>
        <pc:sldMkLst>
          <pc:docMk/>
          <pc:sldMk cId="2905963167" sldId="256"/>
        </pc:sldMkLst>
        <pc:spChg chg="mod">
          <ac:chgData name="Ghosh, Ujani" userId="28375154-a89a-4f0b-9c3e-36040564e2ab" providerId="ADAL" clId="{B55D2BB2-04AC-43AD-A389-E5DFEDBEB4C8}" dt="2025-12-19T05:14:51.731" v="232" actId="20577"/>
          <ac:spMkLst>
            <pc:docMk/>
            <pc:sldMk cId="2905963167" sldId="256"/>
            <ac:spMk id="2" creationId="{00000000-0000-0000-0000-000000000000}"/>
          </ac:spMkLst>
        </pc:spChg>
      </pc:sldChg>
      <pc:sldChg chg="modSp mod">
        <pc:chgData name="Ghosh, Ujani" userId="28375154-a89a-4f0b-9c3e-36040564e2ab" providerId="ADAL" clId="{B55D2BB2-04AC-43AD-A389-E5DFEDBEB4C8}" dt="2026-01-02T06:03:45.640" v="276" actId="255"/>
        <pc:sldMkLst>
          <pc:docMk/>
          <pc:sldMk cId="1972423893" sldId="257"/>
        </pc:sldMkLst>
        <pc:spChg chg="mod">
          <ac:chgData name="Ghosh, Ujani" userId="28375154-a89a-4f0b-9c3e-36040564e2ab" providerId="ADAL" clId="{B55D2BB2-04AC-43AD-A389-E5DFEDBEB4C8}" dt="2026-01-02T06:03:45.640" v="276" actId="255"/>
          <ac:spMkLst>
            <pc:docMk/>
            <pc:sldMk cId="1972423893" sldId="257"/>
            <ac:spMk id="3" creationId="{00000000-0000-0000-0000-000000000000}"/>
          </ac:spMkLst>
        </pc:spChg>
      </pc:sldChg>
      <pc:sldChg chg="modSp mod">
        <pc:chgData name="Ghosh, Ujani" userId="28375154-a89a-4f0b-9c3e-36040564e2ab" providerId="ADAL" clId="{B55D2BB2-04AC-43AD-A389-E5DFEDBEB4C8}" dt="2026-01-02T06:04:12.723" v="282" actId="255"/>
        <pc:sldMkLst>
          <pc:docMk/>
          <pc:sldMk cId="1832648127" sldId="258"/>
        </pc:sldMkLst>
        <pc:spChg chg="mod">
          <ac:chgData name="Ghosh, Ujani" userId="28375154-a89a-4f0b-9c3e-36040564e2ab" providerId="ADAL" clId="{B55D2BB2-04AC-43AD-A389-E5DFEDBEB4C8}" dt="2026-01-02T06:04:12.723" v="282" actId="255"/>
          <ac:spMkLst>
            <pc:docMk/>
            <pc:sldMk cId="1832648127" sldId="258"/>
            <ac:spMk id="3" creationId="{00000000-0000-0000-0000-000000000000}"/>
          </ac:spMkLst>
        </pc:spChg>
      </pc:sldChg>
      <pc:sldChg chg="modSp mod">
        <pc:chgData name="Ghosh, Ujani" userId="28375154-a89a-4f0b-9c3e-36040564e2ab" providerId="ADAL" clId="{B55D2BB2-04AC-43AD-A389-E5DFEDBEB4C8}" dt="2026-01-02T06:04:20.880" v="284" actId="255"/>
        <pc:sldMkLst>
          <pc:docMk/>
          <pc:sldMk cId="1832648127" sldId="259"/>
        </pc:sldMkLst>
        <pc:spChg chg="mod">
          <ac:chgData name="Ghosh, Ujani" userId="28375154-a89a-4f0b-9c3e-36040564e2ab" providerId="ADAL" clId="{B55D2BB2-04AC-43AD-A389-E5DFEDBEB4C8}" dt="2026-01-02T06:04:20.880" v="284" actId="255"/>
          <ac:spMkLst>
            <pc:docMk/>
            <pc:sldMk cId="1832648127" sldId="259"/>
            <ac:spMk id="3" creationId="{00000000-0000-0000-0000-000000000000}"/>
          </ac:spMkLst>
        </pc:spChg>
      </pc:sldChg>
      <pc:sldChg chg="modSp mod">
        <pc:chgData name="Ghosh, Ujani" userId="28375154-a89a-4f0b-9c3e-36040564e2ab" providerId="ADAL" clId="{B55D2BB2-04AC-43AD-A389-E5DFEDBEB4C8}" dt="2026-01-02T06:04:37.527" v="289" actId="1076"/>
        <pc:sldMkLst>
          <pc:docMk/>
          <pc:sldMk cId="1832648127" sldId="260"/>
        </pc:sldMkLst>
        <pc:spChg chg="mod">
          <ac:chgData name="Ghosh, Ujani" userId="28375154-a89a-4f0b-9c3e-36040564e2ab" providerId="ADAL" clId="{B55D2BB2-04AC-43AD-A389-E5DFEDBEB4C8}" dt="2026-01-02T06:04:37.527" v="289" actId="1076"/>
          <ac:spMkLst>
            <pc:docMk/>
            <pc:sldMk cId="1832648127" sldId="260"/>
            <ac:spMk id="3" creationId="{00000000-0000-0000-0000-000000000000}"/>
          </ac:spMkLst>
        </pc:spChg>
      </pc:sldChg>
      <pc:sldChg chg="modSp mod">
        <pc:chgData name="Ghosh, Ujani" userId="28375154-a89a-4f0b-9c3e-36040564e2ab" providerId="ADAL" clId="{B55D2BB2-04AC-43AD-A389-E5DFEDBEB4C8}" dt="2026-01-02T06:04:45.423" v="291" actId="255"/>
        <pc:sldMkLst>
          <pc:docMk/>
          <pc:sldMk cId="1832648127" sldId="261"/>
        </pc:sldMkLst>
        <pc:spChg chg="mod">
          <ac:chgData name="Ghosh, Ujani" userId="28375154-a89a-4f0b-9c3e-36040564e2ab" providerId="ADAL" clId="{B55D2BB2-04AC-43AD-A389-E5DFEDBEB4C8}" dt="2026-01-02T06:04:45.423" v="291" actId="255"/>
          <ac:spMkLst>
            <pc:docMk/>
            <pc:sldMk cId="1832648127" sldId="261"/>
            <ac:spMk id="3" creationId="{00000000-0000-0000-0000-000000000000}"/>
          </ac:spMkLst>
        </pc:spChg>
      </pc:sldChg>
      <pc:sldChg chg="modSp mod">
        <pc:chgData name="Ghosh, Ujani" userId="28375154-a89a-4f0b-9c3e-36040564e2ab" providerId="ADAL" clId="{B55D2BB2-04AC-43AD-A389-E5DFEDBEB4C8}" dt="2026-01-02T06:04:52.863" v="293" actId="255"/>
        <pc:sldMkLst>
          <pc:docMk/>
          <pc:sldMk cId="1832648127" sldId="262"/>
        </pc:sldMkLst>
        <pc:spChg chg="mod">
          <ac:chgData name="Ghosh, Ujani" userId="28375154-a89a-4f0b-9c3e-36040564e2ab" providerId="ADAL" clId="{B55D2BB2-04AC-43AD-A389-E5DFEDBEB4C8}" dt="2026-01-02T06:04:52.863" v="293" actId="255"/>
          <ac:spMkLst>
            <pc:docMk/>
            <pc:sldMk cId="1832648127" sldId="262"/>
            <ac:spMk id="3" creationId="{00000000-0000-0000-0000-000000000000}"/>
          </ac:spMkLst>
        </pc:spChg>
      </pc:sldChg>
      <pc:sldChg chg="modSp mod">
        <pc:chgData name="Ghosh, Ujani" userId="28375154-a89a-4f0b-9c3e-36040564e2ab" providerId="ADAL" clId="{B55D2BB2-04AC-43AD-A389-E5DFEDBEB4C8}" dt="2026-01-02T06:05:41.608" v="302" actId="255"/>
        <pc:sldMkLst>
          <pc:docMk/>
          <pc:sldMk cId="1832648127" sldId="263"/>
        </pc:sldMkLst>
        <pc:spChg chg="mod">
          <ac:chgData name="Ghosh, Ujani" userId="28375154-a89a-4f0b-9c3e-36040564e2ab" providerId="ADAL" clId="{B55D2BB2-04AC-43AD-A389-E5DFEDBEB4C8}" dt="2026-01-02T06:05:41.608" v="302" actId="255"/>
          <ac:spMkLst>
            <pc:docMk/>
            <pc:sldMk cId="1832648127" sldId="263"/>
            <ac:spMk id="3" creationId="{00000000-0000-0000-0000-000000000000}"/>
          </ac:spMkLst>
        </pc:spChg>
      </pc:sldChg>
      <pc:sldChg chg="modSp mod">
        <pc:chgData name="Ghosh, Ujani" userId="28375154-a89a-4f0b-9c3e-36040564e2ab" providerId="ADAL" clId="{B55D2BB2-04AC-43AD-A389-E5DFEDBEB4C8}" dt="2026-01-02T06:04:01.024" v="280" actId="255"/>
        <pc:sldMkLst>
          <pc:docMk/>
          <pc:sldMk cId="2517301065" sldId="264"/>
        </pc:sldMkLst>
        <pc:spChg chg="mod">
          <ac:chgData name="Ghosh, Ujani" userId="28375154-a89a-4f0b-9c3e-36040564e2ab" providerId="ADAL" clId="{B55D2BB2-04AC-43AD-A389-E5DFEDBEB4C8}" dt="2026-01-02T06:04:01.024" v="280" actId="255"/>
          <ac:spMkLst>
            <pc:docMk/>
            <pc:sldMk cId="2517301065" sldId="264"/>
            <ac:spMk id="3" creationId="{00000000-0000-0000-0000-000000000000}"/>
          </ac:spMkLst>
        </pc:spChg>
      </pc:sldChg>
      <pc:sldChg chg="modSp mod">
        <pc:chgData name="Ghosh, Ujani" userId="28375154-a89a-4f0b-9c3e-36040564e2ab" providerId="ADAL" clId="{B55D2BB2-04AC-43AD-A389-E5DFEDBEB4C8}" dt="2026-01-02T06:03:53.286" v="278" actId="255"/>
        <pc:sldMkLst>
          <pc:docMk/>
          <pc:sldMk cId="563443801" sldId="265"/>
        </pc:sldMkLst>
        <pc:spChg chg="mod">
          <ac:chgData name="Ghosh, Ujani" userId="28375154-a89a-4f0b-9c3e-36040564e2ab" providerId="ADAL" clId="{B55D2BB2-04AC-43AD-A389-E5DFEDBEB4C8}" dt="2026-01-02T06:03:53.286" v="278" actId="255"/>
          <ac:spMkLst>
            <pc:docMk/>
            <pc:sldMk cId="563443801" sldId="265"/>
            <ac:spMk id="3" creationId="{00000000-0000-0000-0000-000000000000}"/>
          </ac:spMkLst>
        </pc:spChg>
      </pc:sldChg>
      <pc:sldChg chg="modSp mod">
        <pc:chgData name="Ghosh, Ujani" userId="28375154-a89a-4f0b-9c3e-36040564e2ab" providerId="ADAL" clId="{B55D2BB2-04AC-43AD-A389-E5DFEDBEB4C8}" dt="2026-01-02T06:05:33.115" v="300" actId="255"/>
        <pc:sldMkLst>
          <pc:docMk/>
          <pc:sldMk cId="833600313" sldId="266"/>
        </pc:sldMkLst>
        <pc:spChg chg="mod">
          <ac:chgData name="Ghosh, Ujani" userId="28375154-a89a-4f0b-9c3e-36040564e2ab" providerId="ADAL" clId="{B55D2BB2-04AC-43AD-A389-E5DFEDBEB4C8}" dt="2026-01-02T06:05:33.115" v="300" actId="255"/>
          <ac:spMkLst>
            <pc:docMk/>
            <pc:sldMk cId="833600313" sldId="266"/>
            <ac:spMk id="3" creationId="{00000000-0000-0000-0000-000000000000}"/>
          </ac:spMkLst>
        </pc:spChg>
      </pc:sldChg>
      <pc:sldChg chg="modSp mod">
        <pc:chgData name="Ghosh, Ujani" userId="28375154-a89a-4f0b-9c3e-36040564e2ab" providerId="ADAL" clId="{B55D2BB2-04AC-43AD-A389-E5DFEDBEB4C8}" dt="2026-01-02T06:05:12.490" v="296" actId="255"/>
        <pc:sldMkLst>
          <pc:docMk/>
          <pc:sldMk cId="63549672" sldId="267"/>
        </pc:sldMkLst>
        <pc:spChg chg="mod">
          <ac:chgData name="Ghosh, Ujani" userId="28375154-a89a-4f0b-9c3e-36040564e2ab" providerId="ADAL" clId="{B55D2BB2-04AC-43AD-A389-E5DFEDBEB4C8}" dt="2026-01-02T06:05:12.490" v="296" actId="255"/>
          <ac:spMkLst>
            <pc:docMk/>
            <pc:sldMk cId="63549672" sldId="267"/>
            <ac:spMk id="3" creationId="{00000000-0000-0000-0000-000000000000}"/>
          </ac:spMkLst>
        </pc:spChg>
      </pc:sldChg>
      <pc:sldChg chg="modSp mod">
        <pc:chgData name="Ghosh, Ujani" userId="28375154-a89a-4f0b-9c3e-36040564e2ab" providerId="ADAL" clId="{B55D2BB2-04AC-43AD-A389-E5DFEDBEB4C8}" dt="2026-01-02T06:05:21.742" v="298" actId="255"/>
        <pc:sldMkLst>
          <pc:docMk/>
          <pc:sldMk cId="569452186" sldId="268"/>
        </pc:sldMkLst>
        <pc:spChg chg="mod">
          <ac:chgData name="Ghosh, Ujani" userId="28375154-a89a-4f0b-9c3e-36040564e2ab" providerId="ADAL" clId="{B55D2BB2-04AC-43AD-A389-E5DFEDBEB4C8}" dt="2026-01-02T06:05:21.742" v="298" actId="255"/>
          <ac:spMkLst>
            <pc:docMk/>
            <pc:sldMk cId="569452186" sldId="268"/>
            <ac:spMk id="3" creationId="{00000000-0000-0000-0000-000000000000}"/>
          </ac:spMkLst>
        </pc:spChg>
      </pc:sldChg>
      <pc:sldChg chg="modSp mod ord">
        <pc:chgData name="Ghosh, Ujani" userId="28375154-a89a-4f0b-9c3e-36040564e2ab" providerId="ADAL" clId="{B55D2BB2-04AC-43AD-A389-E5DFEDBEB4C8}" dt="2026-01-02T06:06:42.716" v="303" actId="13926"/>
        <pc:sldMkLst>
          <pc:docMk/>
          <pc:sldMk cId="1940629591" sldId="270"/>
        </pc:sldMkLst>
        <pc:spChg chg="mod">
          <ac:chgData name="Ghosh, Ujani" userId="28375154-a89a-4f0b-9c3e-36040564e2ab" providerId="ADAL" clId="{B55D2BB2-04AC-43AD-A389-E5DFEDBEB4C8}" dt="2026-01-02T06:06:42.716" v="303" actId="13926"/>
          <ac:spMkLst>
            <pc:docMk/>
            <pc:sldMk cId="1940629591" sldId="270"/>
            <ac:spMk id="2" creationId="{00000000-0000-0000-0000-000000000000}"/>
          </ac:spMkLst>
        </pc:spChg>
        <pc:spChg chg="mod">
          <ac:chgData name="Ghosh, Ujani" userId="28375154-a89a-4f0b-9c3e-36040564e2ab" providerId="ADAL" clId="{B55D2BB2-04AC-43AD-A389-E5DFEDBEB4C8}" dt="2026-01-02T06:02:36.150" v="261" actId="255"/>
          <ac:spMkLst>
            <pc:docMk/>
            <pc:sldMk cId="1940629591" sldId="270"/>
            <ac:spMk id="3" creationId="{00000000-0000-0000-0000-000000000000}"/>
          </ac:spMkLst>
        </pc:spChg>
      </pc:sldChg>
      <pc:sldChg chg="modSp mod ord">
        <pc:chgData name="Ghosh, Ujani" userId="28375154-a89a-4f0b-9c3e-36040564e2ab" providerId="ADAL" clId="{B55D2BB2-04AC-43AD-A389-E5DFEDBEB4C8}" dt="2026-01-02T06:07:01.468" v="306" actId="13926"/>
        <pc:sldMkLst>
          <pc:docMk/>
          <pc:sldMk cId="2649574967" sldId="271"/>
        </pc:sldMkLst>
        <pc:spChg chg="mod">
          <ac:chgData name="Ghosh, Ujani" userId="28375154-a89a-4f0b-9c3e-36040564e2ab" providerId="ADAL" clId="{B55D2BB2-04AC-43AD-A389-E5DFEDBEB4C8}" dt="2026-01-02T06:07:01.468" v="306" actId="13926"/>
          <ac:spMkLst>
            <pc:docMk/>
            <pc:sldMk cId="2649574967" sldId="271"/>
            <ac:spMk id="2" creationId="{00000000-0000-0000-0000-000000000000}"/>
          </ac:spMkLst>
        </pc:spChg>
        <pc:spChg chg="mod">
          <ac:chgData name="Ghosh, Ujani" userId="28375154-a89a-4f0b-9c3e-36040564e2ab" providerId="ADAL" clId="{B55D2BB2-04AC-43AD-A389-E5DFEDBEB4C8}" dt="2026-01-02T06:03:07.716" v="267" actId="255"/>
          <ac:spMkLst>
            <pc:docMk/>
            <pc:sldMk cId="2649574967" sldId="271"/>
            <ac:spMk id="3" creationId="{00000000-0000-0000-0000-000000000000}"/>
          </ac:spMkLst>
        </pc:spChg>
      </pc:sldChg>
      <pc:sldChg chg="addSp delSp modSp add del mod">
        <pc:chgData name="Ghosh, Ujani" userId="28375154-a89a-4f0b-9c3e-36040564e2ab" providerId="ADAL" clId="{B55D2BB2-04AC-43AD-A389-E5DFEDBEB4C8}" dt="2025-12-04T11:42:57.377" v="46" actId="47"/>
        <pc:sldMkLst>
          <pc:docMk/>
          <pc:sldMk cId="431548065" sldId="272"/>
        </pc:sldMkLst>
        <pc:spChg chg="mod">
          <ac:chgData name="Ghosh, Ujani" userId="28375154-a89a-4f0b-9c3e-36040564e2ab" providerId="ADAL" clId="{B55D2BB2-04AC-43AD-A389-E5DFEDBEB4C8}" dt="2025-12-04T11:38:25.927" v="42" actId="1076"/>
          <ac:spMkLst>
            <pc:docMk/>
            <pc:sldMk cId="431548065" sldId="272"/>
            <ac:spMk id="2" creationId="{00000000-0000-0000-0000-000000000000}"/>
          </ac:spMkLst>
        </pc:spChg>
        <pc:spChg chg="add del mod">
          <ac:chgData name="Ghosh, Ujani" userId="28375154-a89a-4f0b-9c3e-36040564e2ab" providerId="ADAL" clId="{B55D2BB2-04AC-43AD-A389-E5DFEDBEB4C8}" dt="2025-12-04T11:38:39.297" v="43" actId="1076"/>
          <ac:spMkLst>
            <pc:docMk/>
            <pc:sldMk cId="431548065" sldId="272"/>
            <ac:spMk id="3" creationId="{00000000-0000-0000-0000-000000000000}"/>
          </ac:spMkLst>
        </pc:spChg>
        <pc:spChg chg="add">
          <ac:chgData name="Ghosh, Ujani" userId="28375154-a89a-4f0b-9c3e-36040564e2ab" providerId="ADAL" clId="{B55D2BB2-04AC-43AD-A389-E5DFEDBEB4C8}" dt="2025-12-04T11:36:12.826" v="19"/>
          <ac:spMkLst>
            <pc:docMk/>
            <pc:sldMk cId="431548065" sldId="272"/>
            <ac:spMk id="4" creationId="{0D29F7F6-B144-EA13-5E04-87DE33BACF8B}"/>
          </ac:spMkLst>
        </pc:spChg>
        <pc:spChg chg="add del mod">
          <ac:chgData name="Ghosh, Ujani" userId="28375154-a89a-4f0b-9c3e-36040564e2ab" providerId="ADAL" clId="{B55D2BB2-04AC-43AD-A389-E5DFEDBEB4C8}" dt="2025-12-04T11:36:39.431" v="25" actId="478"/>
          <ac:spMkLst>
            <pc:docMk/>
            <pc:sldMk cId="431548065" sldId="272"/>
            <ac:spMk id="6" creationId="{F63C4837-B0AE-3664-46F5-9E6C0D0945CC}"/>
          </ac:spMkLst>
        </pc:spChg>
        <pc:spChg chg="add">
          <ac:chgData name="Ghosh, Ujani" userId="28375154-a89a-4f0b-9c3e-36040564e2ab" providerId="ADAL" clId="{B55D2BB2-04AC-43AD-A389-E5DFEDBEB4C8}" dt="2025-12-04T11:36:24.963" v="22"/>
          <ac:spMkLst>
            <pc:docMk/>
            <pc:sldMk cId="431548065" sldId="272"/>
            <ac:spMk id="7" creationId="{D9341817-8F7E-C5CF-4FD3-5654D5A9C0E0}"/>
          </ac:spMkLst>
        </pc:spChg>
        <pc:spChg chg="add">
          <ac:chgData name="Ghosh, Ujani" userId="28375154-a89a-4f0b-9c3e-36040564e2ab" providerId="ADAL" clId="{B55D2BB2-04AC-43AD-A389-E5DFEDBEB4C8}" dt="2025-12-04T11:36:33.635" v="23"/>
          <ac:spMkLst>
            <pc:docMk/>
            <pc:sldMk cId="431548065" sldId="272"/>
            <ac:spMk id="8" creationId="{695C20CB-545F-826A-891D-8DB9389E906A}"/>
          </ac:spMkLst>
        </pc:spChg>
        <pc:spChg chg="add">
          <ac:chgData name="Ghosh, Ujani" userId="28375154-a89a-4f0b-9c3e-36040564e2ab" providerId="ADAL" clId="{B55D2BB2-04AC-43AD-A389-E5DFEDBEB4C8}" dt="2025-12-04T11:36:41.549" v="26"/>
          <ac:spMkLst>
            <pc:docMk/>
            <pc:sldMk cId="431548065" sldId="272"/>
            <ac:spMk id="9" creationId="{52887FA7-BD2F-B31B-111D-6F2D35EC9678}"/>
          </ac:spMkLst>
        </pc:spChg>
        <pc:spChg chg="add">
          <ac:chgData name="Ghosh, Ujani" userId="28375154-a89a-4f0b-9c3e-36040564e2ab" providerId="ADAL" clId="{B55D2BB2-04AC-43AD-A389-E5DFEDBEB4C8}" dt="2025-12-04T11:36:45.016" v="27"/>
          <ac:spMkLst>
            <pc:docMk/>
            <pc:sldMk cId="431548065" sldId="272"/>
            <ac:spMk id="10" creationId="{E4EDCBB7-8AE8-B759-C8A4-4B28BA432807}"/>
          </ac:spMkLst>
        </pc:spChg>
      </pc:sldChg>
      <pc:sldChg chg="modSp add mod">
        <pc:chgData name="Ghosh, Ujani" userId="28375154-a89a-4f0b-9c3e-36040564e2ab" providerId="ADAL" clId="{B55D2BB2-04AC-43AD-A389-E5DFEDBEB4C8}" dt="2026-01-02T06:06:48.355" v="304" actId="13926"/>
        <pc:sldMkLst>
          <pc:docMk/>
          <pc:sldMk cId="3871452390" sldId="272"/>
        </pc:sldMkLst>
        <pc:spChg chg="mod">
          <ac:chgData name="Ghosh, Ujani" userId="28375154-a89a-4f0b-9c3e-36040564e2ab" providerId="ADAL" clId="{B55D2BB2-04AC-43AD-A389-E5DFEDBEB4C8}" dt="2026-01-02T06:06:48.355" v="304" actId="13926"/>
          <ac:spMkLst>
            <pc:docMk/>
            <pc:sldMk cId="3871452390" sldId="272"/>
            <ac:spMk id="2" creationId="{00000000-0000-0000-0000-000000000000}"/>
          </ac:spMkLst>
        </pc:spChg>
        <pc:spChg chg="mod">
          <ac:chgData name="Ghosh, Ujani" userId="28375154-a89a-4f0b-9c3e-36040564e2ab" providerId="ADAL" clId="{B55D2BB2-04AC-43AD-A389-E5DFEDBEB4C8}" dt="2026-01-02T06:02:43.788" v="263" actId="255"/>
          <ac:spMkLst>
            <pc:docMk/>
            <pc:sldMk cId="3871452390" sldId="272"/>
            <ac:spMk id="3" creationId="{00000000-0000-0000-0000-000000000000}"/>
          </ac:spMkLst>
        </pc:spChg>
      </pc:sldChg>
      <pc:sldChg chg="modSp add mod">
        <pc:chgData name="Ghosh, Ujani" userId="28375154-a89a-4f0b-9c3e-36040564e2ab" providerId="ADAL" clId="{B55D2BB2-04AC-43AD-A389-E5DFEDBEB4C8}" dt="2026-01-02T06:06:56.779" v="305" actId="13926"/>
        <pc:sldMkLst>
          <pc:docMk/>
          <pc:sldMk cId="3488378966" sldId="273"/>
        </pc:sldMkLst>
        <pc:spChg chg="mod">
          <ac:chgData name="Ghosh, Ujani" userId="28375154-a89a-4f0b-9c3e-36040564e2ab" providerId="ADAL" clId="{B55D2BB2-04AC-43AD-A389-E5DFEDBEB4C8}" dt="2026-01-02T06:06:56.779" v="305" actId="13926"/>
          <ac:spMkLst>
            <pc:docMk/>
            <pc:sldMk cId="3488378966" sldId="273"/>
            <ac:spMk id="2" creationId="{00000000-0000-0000-0000-000000000000}"/>
          </ac:spMkLst>
        </pc:spChg>
        <pc:spChg chg="mod">
          <ac:chgData name="Ghosh, Ujani" userId="28375154-a89a-4f0b-9c3e-36040564e2ab" providerId="ADAL" clId="{B55D2BB2-04AC-43AD-A389-E5DFEDBEB4C8}" dt="2026-01-02T06:02:58.942" v="265" actId="255"/>
          <ac:spMkLst>
            <pc:docMk/>
            <pc:sldMk cId="3488378966" sldId="273"/>
            <ac:spMk id="3" creationId="{00000000-0000-0000-0000-000000000000}"/>
          </ac:spMkLst>
        </pc:spChg>
      </pc:sldChg>
      <pc:sldChg chg="modSp add mod">
        <pc:chgData name="Ghosh, Ujani" userId="28375154-a89a-4f0b-9c3e-36040564e2ab" providerId="ADAL" clId="{B55D2BB2-04AC-43AD-A389-E5DFEDBEB4C8}" dt="2026-01-02T06:07:06.248" v="307" actId="13926"/>
        <pc:sldMkLst>
          <pc:docMk/>
          <pc:sldMk cId="2750106189" sldId="274"/>
        </pc:sldMkLst>
        <pc:spChg chg="mod">
          <ac:chgData name="Ghosh, Ujani" userId="28375154-a89a-4f0b-9c3e-36040564e2ab" providerId="ADAL" clId="{B55D2BB2-04AC-43AD-A389-E5DFEDBEB4C8}" dt="2026-01-02T06:07:06.248" v="307" actId="13926"/>
          <ac:spMkLst>
            <pc:docMk/>
            <pc:sldMk cId="2750106189" sldId="274"/>
            <ac:spMk id="2" creationId="{00000000-0000-0000-0000-000000000000}"/>
          </ac:spMkLst>
        </pc:spChg>
        <pc:spChg chg="mod">
          <ac:chgData name="Ghosh, Ujani" userId="28375154-a89a-4f0b-9c3e-36040564e2ab" providerId="ADAL" clId="{B55D2BB2-04AC-43AD-A389-E5DFEDBEB4C8}" dt="2026-01-02T06:03:15.001" v="269" actId="255"/>
          <ac:spMkLst>
            <pc:docMk/>
            <pc:sldMk cId="2750106189" sldId="274"/>
            <ac:spMk id="3" creationId="{00000000-0000-0000-0000-000000000000}"/>
          </ac:spMkLst>
        </pc:spChg>
      </pc:sldChg>
      <pc:sldChg chg="add del">
        <pc:chgData name="Ghosh, Ujani" userId="28375154-a89a-4f0b-9c3e-36040564e2ab" providerId="ADAL" clId="{B55D2BB2-04AC-43AD-A389-E5DFEDBEB4C8}" dt="2025-12-16T11:36:44.643" v="94" actId="47"/>
        <pc:sldMkLst>
          <pc:docMk/>
          <pc:sldMk cId="3296092080" sldId="274"/>
        </pc:sldMkLst>
      </pc:sldChg>
      <pc:sldChg chg="modSp add mod">
        <pc:chgData name="Ghosh, Ujani" userId="28375154-a89a-4f0b-9c3e-36040564e2ab" providerId="ADAL" clId="{B55D2BB2-04AC-43AD-A389-E5DFEDBEB4C8}" dt="2026-01-02T06:07:13.851" v="308" actId="13926"/>
        <pc:sldMkLst>
          <pc:docMk/>
          <pc:sldMk cId="133929837" sldId="275"/>
        </pc:sldMkLst>
        <pc:spChg chg="mod">
          <ac:chgData name="Ghosh, Ujani" userId="28375154-a89a-4f0b-9c3e-36040564e2ab" providerId="ADAL" clId="{B55D2BB2-04AC-43AD-A389-E5DFEDBEB4C8}" dt="2026-01-02T06:07:13.851" v="308" actId="13926"/>
          <ac:spMkLst>
            <pc:docMk/>
            <pc:sldMk cId="133929837" sldId="275"/>
            <ac:spMk id="2" creationId="{00000000-0000-0000-0000-000000000000}"/>
          </ac:spMkLst>
        </pc:spChg>
        <pc:spChg chg="mod">
          <ac:chgData name="Ghosh, Ujani" userId="28375154-a89a-4f0b-9c3e-36040564e2ab" providerId="ADAL" clId="{B55D2BB2-04AC-43AD-A389-E5DFEDBEB4C8}" dt="2026-01-02T06:03:22.037" v="271" actId="255"/>
          <ac:spMkLst>
            <pc:docMk/>
            <pc:sldMk cId="133929837" sldId="275"/>
            <ac:spMk id="3" creationId="{00000000-0000-0000-0000-000000000000}"/>
          </ac:spMkLst>
        </pc:spChg>
      </pc:sldChg>
      <pc:sldChg chg="add del">
        <pc:chgData name="Ghosh, Ujani" userId="28375154-a89a-4f0b-9c3e-36040564e2ab" providerId="ADAL" clId="{B55D2BB2-04AC-43AD-A389-E5DFEDBEB4C8}" dt="2025-12-16T11:36:47.393" v="95" actId="47"/>
        <pc:sldMkLst>
          <pc:docMk/>
          <pc:sldMk cId="146675805" sldId="275"/>
        </pc:sldMkLst>
      </pc:sldChg>
      <pc:sldChg chg="modSp add mod">
        <pc:chgData name="Ghosh, Ujani" userId="28375154-a89a-4f0b-9c3e-36040564e2ab" providerId="ADAL" clId="{B55D2BB2-04AC-43AD-A389-E5DFEDBEB4C8}" dt="2026-01-02T06:07:18.033" v="309" actId="13926"/>
        <pc:sldMkLst>
          <pc:docMk/>
          <pc:sldMk cId="973977668" sldId="276"/>
        </pc:sldMkLst>
        <pc:spChg chg="mod">
          <ac:chgData name="Ghosh, Ujani" userId="28375154-a89a-4f0b-9c3e-36040564e2ab" providerId="ADAL" clId="{B55D2BB2-04AC-43AD-A389-E5DFEDBEB4C8}" dt="2026-01-02T06:07:18.033" v="309" actId="13926"/>
          <ac:spMkLst>
            <pc:docMk/>
            <pc:sldMk cId="973977668" sldId="276"/>
            <ac:spMk id="2" creationId="{00000000-0000-0000-0000-000000000000}"/>
          </ac:spMkLst>
        </pc:spChg>
        <pc:spChg chg="mod">
          <ac:chgData name="Ghosh, Ujani" userId="28375154-a89a-4f0b-9c3e-36040564e2ab" providerId="ADAL" clId="{B55D2BB2-04AC-43AD-A389-E5DFEDBEB4C8}" dt="2026-01-02T06:03:34.668" v="274" actId="20577"/>
          <ac:spMkLst>
            <pc:docMk/>
            <pc:sldMk cId="973977668" sldId="276"/>
            <ac:spMk id="3" creationId="{00000000-0000-0000-0000-000000000000}"/>
          </ac:spMkLst>
        </pc:spChg>
      </pc:sldChg>
      <pc:sldChg chg="add del">
        <pc:chgData name="Ghosh, Ujani" userId="28375154-a89a-4f0b-9c3e-36040564e2ab" providerId="ADAL" clId="{B55D2BB2-04AC-43AD-A389-E5DFEDBEB4C8}" dt="2025-12-16T11:43:52.257" v="190"/>
        <pc:sldMkLst>
          <pc:docMk/>
          <pc:sldMk cId="1340325233" sldId="276"/>
        </pc:sldMkLst>
      </pc:sldChg>
      <pc:sldChg chg="add del">
        <pc:chgData name="Ghosh, Ujani" userId="28375154-a89a-4f0b-9c3e-36040564e2ab" providerId="ADAL" clId="{B55D2BB2-04AC-43AD-A389-E5DFEDBEB4C8}" dt="2025-12-16T11:36:49.393" v="96" actId="47"/>
        <pc:sldMkLst>
          <pc:docMk/>
          <pc:sldMk cId="1838137081" sldId="276"/>
        </pc:sldMkLst>
      </pc:sldChg>
      <pc:sldChg chg="addSp delSp modSp add mod">
        <pc:chgData name="Ghosh, Ujani" userId="28375154-a89a-4f0b-9c3e-36040564e2ab" providerId="ADAL" clId="{B55D2BB2-04AC-43AD-A389-E5DFEDBEB4C8}" dt="2025-12-19T05:16:28.223" v="258" actId="2711"/>
        <pc:sldMkLst>
          <pc:docMk/>
          <pc:sldMk cId="3270278021" sldId="277"/>
        </pc:sldMkLst>
        <pc:spChg chg="del mod">
          <ac:chgData name="Ghosh, Ujani" userId="28375154-a89a-4f0b-9c3e-36040564e2ab" providerId="ADAL" clId="{B55D2BB2-04AC-43AD-A389-E5DFEDBEB4C8}" dt="2025-12-19T05:15:27.917" v="242" actId="478"/>
          <ac:spMkLst>
            <pc:docMk/>
            <pc:sldMk cId="3270278021" sldId="277"/>
            <ac:spMk id="2" creationId="{00000000-0000-0000-0000-000000000000}"/>
          </ac:spMkLst>
        </pc:spChg>
        <pc:spChg chg="mod">
          <ac:chgData name="Ghosh, Ujani" userId="28375154-a89a-4f0b-9c3e-36040564e2ab" providerId="ADAL" clId="{B55D2BB2-04AC-43AD-A389-E5DFEDBEB4C8}" dt="2025-12-19T05:16:28.223" v="258" actId="2711"/>
          <ac:spMkLst>
            <pc:docMk/>
            <pc:sldMk cId="3270278021" sldId="277"/>
            <ac:spMk id="3" creationId="{00000000-0000-0000-0000-000000000000}"/>
          </ac:spMkLst>
        </pc:spChg>
        <pc:spChg chg="add mod">
          <ac:chgData name="Ghosh, Ujani" userId="28375154-a89a-4f0b-9c3e-36040564e2ab" providerId="ADAL" clId="{B55D2BB2-04AC-43AD-A389-E5DFEDBEB4C8}" dt="2025-12-19T05:16:22.528" v="257" actId="1076"/>
          <ac:spMkLst>
            <pc:docMk/>
            <pc:sldMk cId="3270278021" sldId="277"/>
            <ac:spMk id="5" creationId="{317BB953-AED5-B4B5-47B5-FDC4EB560DEA}"/>
          </ac:spMkLst>
        </pc:spChg>
      </pc:sldChg>
      <pc:sldChg chg="add del">
        <pc:chgData name="Ghosh, Ujani" userId="28375154-a89a-4f0b-9c3e-36040564e2ab" providerId="ADAL" clId="{B55D2BB2-04AC-43AD-A389-E5DFEDBEB4C8}" dt="2025-12-19T05:16:32.376" v="259" actId="47"/>
        <pc:sldMkLst>
          <pc:docMk/>
          <pc:sldMk cId="1965830664" sldId="278"/>
        </pc:sldMkLst>
      </pc:sldChg>
    </pc:docChg>
  </pc:docChgLst>
  <pc:docChgLst>
    <pc:chgData name="Ghosh, Ujani" userId="28375154-a89a-4f0b-9c3e-36040564e2ab" providerId="ADAL" clId="{08E1EC10-CE72-4CD8-9FCB-6E63B0B46D2E}"/>
    <pc:docChg chg="custSel delSld modSld">
      <pc:chgData name="Ghosh, Ujani" userId="28375154-a89a-4f0b-9c3e-36040564e2ab" providerId="ADAL" clId="{08E1EC10-CE72-4CD8-9FCB-6E63B0B46D2E}" dt="2026-01-14T06:16:53.080" v="8" actId="478"/>
      <pc:docMkLst>
        <pc:docMk/>
      </pc:docMkLst>
      <pc:sldChg chg="delSp mod">
        <pc:chgData name="Ghosh, Ujani" userId="28375154-a89a-4f0b-9c3e-36040564e2ab" providerId="ADAL" clId="{08E1EC10-CE72-4CD8-9FCB-6E63B0B46D2E}" dt="2026-01-14T06:16:53.080" v="8" actId="478"/>
        <pc:sldMkLst>
          <pc:docMk/>
          <pc:sldMk cId="2905963167" sldId="256"/>
        </pc:sldMkLst>
        <pc:spChg chg="del">
          <ac:chgData name="Ghosh, Ujani" userId="28375154-a89a-4f0b-9c3e-36040564e2ab" providerId="ADAL" clId="{08E1EC10-CE72-4CD8-9FCB-6E63B0B46D2E}" dt="2026-01-14T06:16:53.080" v="8" actId="478"/>
          <ac:spMkLst>
            <pc:docMk/>
            <pc:sldMk cId="2905963167" sldId="256"/>
            <ac:spMk id="3" creationId="{00000000-0000-0000-0000-000000000000}"/>
          </ac:spMkLst>
        </pc:spChg>
      </pc:sldChg>
      <pc:sldChg chg="del">
        <pc:chgData name="Ghosh, Ujani" userId="28375154-a89a-4f0b-9c3e-36040564e2ab" providerId="ADAL" clId="{08E1EC10-CE72-4CD8-9FCB-6E63B0B46D2E}" dt="2026-01-14T06:16:41.908" v="1" actId="47"/>
        <pc:sldMkLst>
          <pc:docMk/>
          <pc:sldMk cId="1940629591" sldId="270"/>
        </pc:sldMkLst>
      </pc:sldChg>
      <pc:sldChg chg="del">
        <pc:chgData name="Ghosh, Ujani" userId="28375154-a89a-4f0b-9c3e-36040564e2ab" providerId="ADAL" clId="{08E1EC10-CE72-4CD8-9FCB-6E63B0B46D2E}" dt="2026-01-14T06:16:43.178" v="4" actId="47"/>
        <pc:sldMkLst>
          <pc:docMk/>
          <pc:sldMk cId="2649574967" sldId="271"/>
        </pc:sldMkLst>
      </pc:sldChg>
      <pc:sldChg chg="del">
        <pc:chgData name="Ghosh, Ujani" userId="28375154-a89a-4f0b-9c3e-36040564e2ab" providerId="ADAL" clId="{08E1EC10-CE72-4CD8-9FCB-6E63B0B46D2E}" dt="2026-01-14T06:16:42.450" v="2" actId="47"/>
        <pc:sldMkLst>
          <pc:docMk/>
          <pc:sldMk cId="3871452390" sldId="272"/>
        </pc:sldMkLst>
      </pc:sldChg>
      <pc:sldChg chg="del">
        <pc:chgData name="Ghosh, Ujani" userId="28375154-a89a-4f0b-9c3e-36040564e2ab" providerId="ADAL" clId="{08E1EC10-CE72-4CD8-9FCB-6E63B0B46D2E}" dt="2026-01-14T06:16:42.807" v="3" actId="47"/>
        <pc:sldMkLst>
          <pc:docMk/>
          <pc:sldMk cId="3488378966" sldId="273"/>
        </pc:sldMkLst>
      </pc:sldChg>
      <pc:sldChg chg="del">
        <pc:chgData name="Ghosh, Ujani" userId="28375154-a89a-4f0b-9c3e-36040564e2ab" providerId="ADAL" clId="{08E1EC10-CE72-4CD8-9FCB-6E63B0B46D2E}" dt="2026-01-14T06:16:43.539" v="5" actId="47"/>
        <pc:sldMkLst>
          <pc:docMk/>
          <pc:sldMk cId="2750106189" sldId="274"/>
        </pc:sldMkLst>
      </pc:sldChg>
      <pc:sldChg chg="del">
        <pc:chgData name="Ghosh, Ujani" userId="28375154-a89a-4f0b-9c3e-36040564e2ab" providerId="ADAL" clId="{08E1EC10-CE72-4CD8-9FCB-6E63B0B46D2E}" dt="2026-01-14T06:16:44.023" v="6" actId="47"/>
        <pc:sldMkLst>
          <pc:docMk/>
          <pc:sldMk cId="133929837" sldId="275"/>
        </pc:sldMkLst>
      </pc:sldChg>
      <pc:sldChg chg="del">
        <pc:chgData name="Ghosh, Ujani" userId="28375154-a89a-4f0b-9c3e-36040564e2ab" providerId="ADAL" clId="{08E1EC10-CE72-4CD8-9FCB-6E63B0B46D2E}" dt="2026-01-14T06:16:44.482" v="7" actId="47"/>
        <pc:sldMkLst>
          <pc:docMk/>
          <pc:sldMk cId="973977668" sldId="276"/>
        </pc:sldMkLst>
      </pc:sldChg>
      <pc:sldChg chg="del">
        <pc:chgData name="Ghosh, Ujani" userId="28375154-a89a-4f0b-9c3e-36040564e2ab" providerId="ADAL" clId="{08E1EC10-CE72-4CD8-9FCB-6E63B0B46D2E}" dt="2026-01-14T06:16:38.761" v="0" actId="47"/>
        <pc:sldMkLst>
          <pc:docMk/>
          <pc:sldMk cId="3270278021" sldId="27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1862A6-2302-46E4-9A21-FDB2E45102FE}" type="datetimeFigureOut">
              <a:rPr lang="en-IN" smtClean="0"/>
              <a:t>14-01-2026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4AF00C-C7CF-4A3A-978C-C7FDE3CA791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053979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4AF00C-C7CF-4A3A-978C-C7FDE3CA791F}" type="slidenum">
              <a:rPr lang="en-IN" smtClean="0"/>
              <a:t>13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88151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063DF40-A8A3-4DA3-BD7C-9127AEC766A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1/14/2026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417689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45B1E-3714-436F-A336-26E1E49CD8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222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2767" y="1175201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58E50A4-9416-4E34-AD0E-4D28205B3AB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1/14/2026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417689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45B1E-3714-436F-A336-26E1E49CD8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1736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F098787-47D2-48A9-9C71-66F5A7452A9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1/14/2026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417689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45B1E-3714-436F-A336-26E1E49CD8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1175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pic" sz="half" idx="13"/>
          </p:nvPr>
        </p:nvSpPr>
        <p:spPr>
          <a:xfrm>
            <a:off x="4723805" y="446484"/>
            <a:ext cx="3750469" cy="578643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xfrm>
            <a:off x="669727" y="446484"/>
            <a:ext cx="3750469" cy="2803922"/>
          </a:xfrm>
          <a:prstGeom prst="rect">
            <a:avLst/>
          </a:prstGeom>
        </p:spPr>
        <p:txBody>
          <a:bodyPr anchor="b"/>
          <a:lstStyle>
            <a:lvl1pPr>
              <a:defRPr sz="3164"/>
            </a:lvl1pPr>
          </a:lstStyle>
          <a:p>
            <a:r>
              <a:t>Title Text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sz="quarter" idx="1"/>
          </p:nvPr>
        </p:nvSpPr>
        <p:spPr>
          <a:xfrm>
            <a:off x="669727" y="3348634"/>
            <a:ext cx="3750469" cy="2884289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1688"/>
            </a:lvl1pPr>
            <a:lvl2pPr marL="0" indent="120547" algn="ctr">
              <a:spcBef>
                <a:spcPts val="0"/>
              </a:spcBef>
              <a:buSzTx/>
              <a:buNone/>
              <a:defRPr sz="1688"/>
            </a:lvl2pPr>
            <a:lvl3pPr marL="0" indent="241093" algn="ctr">
              <a:spcBef>
                <a:spcPts val="0"/>
              </a:spcBef>
              <a:buSzTx/>
              <a:buNone/>
              <a:defRPr sz="1688"/>
            </a:lvl3pPr>
            <a:lvl4pPr marL="0" indent="361640" algn="ctr">
              <a:spcBef>
                <a:spcPts val="0"/>
              </a:spcBef>
              <a:buSzTx/>
              <a:buNone/>
              <a:defRPr sz="1688"/>
            </a:lvl4pPr>
            <a:lvl5pPr marL="0" indent="482186" algn="ctr">
              <a:spcBef>
                <a:spcPts val="0"/>
              </a:spcBef>
              <a:buSzTx/>
              <a:buNone/>
              <a:defRPr sz="1688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xfrm>
            <a:off x="4437983" y="6505278"/>
            <a:ext cx="259105" cy="26789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prstClr val="white"/>
                </a:solidFill>
              </a:rPr>
              <a:pPr/>
              <a:t>‹#›</a:t>
            </a:fld>
            <a:endParaRPr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717593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ne column 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311701" y="842402"/>
            <a:ext cx="2807999" cy="10075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1800"/>
            </a:lvl1pPr>
            <a:lvl2pPr lvl="1">
              <a:spcBef>
                <a:spcPts val="0"/>
              </a:spcBef>
              <a:buSzPct val="100000"/>
              <a:defRPr sz="1800"/>
            </a:lvl2pPr>
            <a:lvl3pPr lvl="2">
              <a:spcBef>
                <a:spcPts val="0"/>
              </a:spcBef>
              <a:buSzPct val="100000"/>
              <a:defRPr sz="1800"/>
            </a:lvl3pPr>
            <a:lvl4pPr lvl="3">
              <a:spcBef>
                <a:spcPts val="0"/>
              </a:spcBef>
              <a:buSzPct val="100000"/>
              <a:defRPr sz="1800"/>
            </a:lvl4pPr>
            <a:lvl5pPr lvl="4">
              <a:spcBef>
                <a:spcPts val="0"/>
              </a:spcBef>
              <a:buSzPct val="100000"/>
              <a:defRPr sz="1800"/>
            </a:lvl5pPr>
            <a:lvl6pPr lvl="5">
              <a:spcBef>
                <a:spcPts val="0"/>
              </a:spcBef>
              <a:buSzPct val="100000"/>
              <a:defRPr sz="1800"/>
            </a:lvl6pPr>
            <a:lvl7pPr lvl="6">
              <a:spcBef>
                <a:spcPts val="0"/>
              </a:spcBef>
              <a:buSzPct val="100000"/>
              <a:defRPr sz="1800"/>
            </a:lvl7pPr>
            <a:lvl8pPr lvl="7">
              <a:spcBef>
                <a:spcPts val="0"/>
              </a:spcBef>
              <a:buSzPct val="100000"/>
              <a:defRPr sz="1800"/>
            </a:lvl8pPr>
            <a:lvl9pPr lvl="8">
              <a:spcBef>
                <a:spcPts val="0"/>
              </a:spcBef>
              <a:buSzPct val="100000"/>
              <a:defRPr sz="1800"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311701" y="2157604"/>
            <a:ext cx="2807999" cy="3934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900"/>
            </a:lvl1pPr>
            <a:lvl2pPr lvl="1">
              <a:spcBef>
                <a:spcPts val="0"/>
              </a:spcBef>
              <a:buSzPct val="100000"/>
              <a:defRPr sz="900"/>
            </a:lvl2pPr>
            <a:lvl3pPr lvl="2">
              <a:spcBef>
                <a:spcPts val="0"/>
              </a:spcBef>
              <a:buSzPct val="100000"/>
              <a:defRPr sz="900"/>
            </a:lvl3pPr>
            <a:lvl4pPr lvl="3">
              <a:spcBef>
                <a:spcPts val="0"/>
              </a:spcBef>
              <a:buSzPct val="100000"/>
              <a:defRPr sz="900"/>
            </a:lvl4pPr>
            <a:lvl5pPr lvl="4">
              <a:spcBef>
                <a:spcPts val="0"/>
              </a:spcBef>
              <a:buSzPct val="100000"/>
              <a:defRPr sz="900"/>
            </a:lvl5pPr>
            <a:lvl6pPr lvl="5">
              <a:spcBef>
                <a:spcPts val="0"/>
              </a:spcBef>
              <a:buSzPct val="100000"/>
              <a:defRPr sz="900"/>
            </a:lvl6pPr>
            <a:lvl7pPr lvl="6">
              <a:spcBef>
                <a:spcPts val="0"/>
              </a:spcBef>
              <a:buSzPct val="100000"/>
              <a:defRPr sz="900"/>
            </a:lvl7pPr>
            <a:lvl8pPr lvl="7">
              <a:spcBef>
                <a:spcPts val="0"/>
              </a:spcBef>
              <a:buSzPct val="100000"/>
              <a:defRPr sz="900"/>
            </a:lvl8pPr>
            <a:lvl9pPr lvl="8">
              <a:spcBef>
                <a:spcPts val="0"/>
              </a:spcBef>
              <a:buSzPct val="100000"/>
              <a:defRPr sz="900"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sldNum" idx="12"/>
          </p:nvPr>
        </p:nvSpPr>
        <p:spPr>
          <a:xfrm>
            <a:off x="8472458" y="6217621"/>
            <a:ext cx="548699" cy="52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>
                <a:solidFill>
                  <a:prstClr val="white"/>
                </a:solidFill>
              </a:rPr>
              <a:pPr/>
              <a:t>‹#›</a:t>
            </a:fld>
            <a:endParaRPr lang="en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46333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107" y="351211"/>
            <a:ext cx="8382000" cy="553998"/>
          </a:xfrm>
          <a:prstGeom prst="rect">
            <a:avLst/>
          </a:prstGeom>
        </p:spPr>
        <p:txBody>
          <a:bodyPr/>
          <a:lstStyle>
            <a:lvl1pPr>
              <a:defRPr sz="30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1" y="1411553"/>
            <a:ext cx="8382000" cy="2210862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10200155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4572000" y="0"/>
            <a:ext cx="457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675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2162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40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/>
          </p:cNvSpPr>
          <p:nvPr>
            <p:ph type="title"/>
          </p:nvPr>
        </p:nvSpPr>
        <p:spPr>
          <a:xfrm>
            <a:off x="669727" y="312540"/>
            <a:ext cx="7804547" cy="1518047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xfrm>
            <a:off x="4437983" y="6505278"/>
            <a:ext cx="259105" cy="26789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prstClr val="white"/>
                </a:solidFill>
              </a:rPr>
              <a:pPr/>
              <a:t>‹#›</a:t>
            </a:fld>
            <a:endParaRPr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68422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3429002"/>
            <a:ext cx="9144000" cy="3428999"/>
          </a:xfrm>
          <a:prstGeom prst="rect">
            <a:avLst/>
          </a:prstGeom>
          <a:solidFill>
            <a:srgbClr val="5853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900">
              <a:solidFill>
                <a:prstClr val="white"/>
              </a:solidFill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0" y="2"/>
            <a:ext cx="9144000" cy="3428999"/>
          </a:xfrm>
          <a:prstGeom prst="rect">
            <a:avLst/>
          </a:prstGeom>
          <a:solidFill>
            <a:srgbClr val="ADB2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9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44616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40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1" y="0"/>
            <a:ext cx="7043208" cy="152349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40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6" y="4344989"/>
            <a:ext cx="7043208" cy="46166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34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3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2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9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722050" y="2355850"/>
            <a:ext cx="7690114" cy="1384994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7499" b="1" i="1" u="none" strike="noStrike" kern="1200" cap="none" spc="-48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22640346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2767" y="1175201"/>
            <a:ext cx="7886700" cy="43513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45B1E-3714-436F-A336-26E1E49CD8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292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CAB86D0-B768-4562-89BC-E8787C2A996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1/14/2026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417689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45B1E-3714-436F-A336-26E1E49CD8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9462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23D7F70-3C44-4A10-B402-237D081EF68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1/14/2026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417689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45B1E-3714-436F-A336-26E1E49CD8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895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C37DAC8-FAEE-4EBF-9802-8F4C1CDBA59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1/14/2026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417689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45B1E-3714-436F-A336-26E1E49CD8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883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24F67EE-8DD9-4074-B7FD-52ECB918F0F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1/14/2026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417689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45B1E-3714-436F-A336-26E1E49CD8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413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 flipV="1">
            <a:off x="0" y="-237847"/>
            <a:ext cx="9144000" cy="426650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6A4F2C6-3A16-428D-8890-8CD81BD7772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1/14/2026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417689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1C45B1E-3714-436F-A336-26E1E49CD898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0" y="1"/>
            <a:ext cx="308113" cy="365125"/>
          </a:xfrm>
          <a:prstGeom prst="rect">
            <a:avLst/>
          </a:prstGeom>
          <a:solidFill>
            <a:srgbClr val="33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314325" y="365126"/>
            <a:ext cx="222388" cy="244475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159027" y="616918"/>
            <a:ext cx="155299" cy="2103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511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ABE1673-0D0B-4441-9CB1-B21E39A3144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1/14/2026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417689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45B1E-3714-436F-A336-26E1E49CD8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002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214C546-1FC5-4073-85DF-A5463AB3A4F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1/14/2026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417689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45B1E-3714-436F-A336-26E1E49CD8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076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"/>
            <a:ext cx="7886700" cy="8128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1" y="6492876"/>
            <a:ext cx="9144000" cy="36512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-1" y="6590108"/>
            <a:ext cx="9144001" cy="267893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4074" y="6492875"/>
            <a:ext cx="2894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pPr defTabSz="342900"/>
            <a:fld id="{01C45B1E-3714-436F-A336-26E1E49CD898}" type="slidenum">
              <a:rPr lang="en-US" smtClean="0">
                <a:solidFill>
                  <a:prstClr val="white"/>
                </a:solidFill>
              </a:rPr>
              <a:pPr defTabSz="342900"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F187F24-B800-4397-B645-43C51090AF9A}"/>
              </a:ext>
            </a:extLst>
          </p:cNvPr>
          <p:cNvSpPr/>
          <p:nvPr userDrawn="1"/>
        </p:nvSpPr>
        <p:spPr>
          <a:xfrm>
            <a:off x="-1" y="-18484"/>
            <a:ext cx="308113" cy="3651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327846F-4039-41A1-845E-8064AB6901DF}"/>
              </a:ext>
            </a:extLst>
          </p:cNvPr>
          <p:cNvSpPr/>
          <p:nvPr userDrawn="1"/>
        </p:nvSpPr>
        <p:spPr>
          <a:xfrm>
            <a:off x="314325" y="365126"/>
            <a:ext cx="222388" cy="24447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9D94964-3E1F-4735-BE37-C89396A99E24}"/>
              </a:ext>
            </a:extLst>
          </p:cNvPr>
          <p:cNvSpPr/>
          <p:nvPr userDrawn="1"/>
        </p:nvSpPr>
        <p:spPr>
          <a:xfrm>
            <a:off x="159027" y="616918"/>
            <a:ext cx="155299" cy="210312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93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700" kern="1200">
          <a:solidFill>
            <a:srgbClr val="0070C0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8134672" cy="1442591"/>
          </a:xfrm>
        </p:spPr>
        <p:txBody>
          <a:bodyPr>
            <a:normAutofit fontScale="90000"/>
          </a:bodyPr>
          <a:lstStyle/>
          <a:p>
            <a:r>
              <a:rPr lang="en-IN" sz="4400" b="1" spc="-455" dirty="0">
                <a:solidFill>
                  <a:srgbClr val="002060"/>
                </a:solidFill>
                <a:latin typeface="Arial"/>
                <a:cs typeface="Arial"/>
              </a:rPr>
              <a:t>&lt;Company Name &amp; Logo&gt;</a:t>
            </a:r>
            <a:br>
              <a:rPr lang="en-IN" sz="4400" b="1" spc="-455" dirty="0">
                <a:solidFill>
                  <a:srgbClr val="002060"/>
                </a:solidFill>
                <a:latin typeface="Arial"/>
                <a:cs typeface="Arial"/>
              </a:rPr>
            </a:br>
            <a:r>
              <a:rPr lang="en-IN" sz="4400" b="1" spc="-455" dirty="0">
                <a:solidFill>
                  <a:srgbClr val="002060"/>
                </a:solidFill>
                <a:latin typeface="Arial"/>
                <a:cs typeface="Arial"/>
              </a:rPr>
              <a:t>Project Title </a:t>
            </a:r>
            <a:br>
              <a:rPr lang="en-IN" sz="4400" b="1" spc="-455" dirty="0">
                <a:solidFill>
                  <a:srgbClr val="002060"/>
                </a:solidFill>
                <a:latin typeface="Arial"/>
                <a:cs typeface="Arial"/>
              </a:rPr>
            </a:br>
            <a:r>
              <a:rPr lang="en-IN" sz="4400" b="1" spc="-455" dirty="0">
                <a:solidFill>
                  <a:srgbClr val="002060"/>
                </a:solidFill>
                <a:latin typeface="Arial"/>
                <a:cs typeface="Arial"/>
              </a:rPr>
              <a:t>Founder/Co-Founder’s name</a:t>
            </a:r>
          </a:p>
        </p:txBody>
      </p:sp>
    </p:spTree>
    <p:extLst>
      <p:ext uri="{BB962C8B-B14F-4D97-AF65-F5344CB8AC3E}">
        <p14:creationId xmlns:p14="http://schemas.microsoft.com/office/powerpoint/2010/main" val="29059631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767" y="492792"/>
            <a:ext cx="7886700" cy="812849"/>
          </a:xfrm>
        </p:spPr>
        <p:txBody>
          <a:bodyPr>
            <a:normAutofit/>
          </a:bodyPr>
          <a:lstStyle/>
          <a:p>
            <a:r>
              <a:rPr lang="en-IN" sz="4400" spc="-455" dirty="0">
                <a:solidFill>
                  <a:srgbClr val="002060"/>
                </a:solidFill>
                <a:latin typeface="Arial"/>
                <a:cs typeface="Arial"/>
              </a:rPr>
              <a:t>9. Revenue Model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2767" y="1412776"/>
            <a:ext cx="7886700" cy="4351338"/>
          </a:xfrm>
        </p:spPr>
        <p:txBody>
          <a:bodyPr/>
          <a:lstStyle/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This section details the specifics of your income streams and how you will make money from this business opportunity. </a:t>
            </a:r>
          </a:p>
          <a:p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Revenue Model: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Pricing and Revenue Forecast across years and how it will grow.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Pricing Strategy: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Explain your pricing logic (e.g., competitive, value-based) and state the price clearly (e.g., ₹499/month).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Revenue Streams: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List all the ways you generate income. Be specific.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Examples: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Subscription Fees, Direct Product Sales, Transaction Fees/Commission, Licensing, Freemium Model, Advertising.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Customer Lifetime Value (LTV):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Briefly estimate how much revenue you expect from a single customer over their entire relationship with your business.</a:t>
            </a:r>
          </a:p>
          <a:p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5496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767" y="492792"/>
            <a:ext cx="7886700" cy="812849"/>
          </a:xfrm>
        </p:spPr>
        <p:txBody>
          <a:bodyPr>
            <a:normAutofit/>
          </a:bodyPr>
          <a:lstStyle/>
          <a:p>
            <a:r>
              <a:rPr lang="en-IN" sz="4400" spc="-455" dirty="0">
                <a:solidFill>
                  <a:srgbClr val="002060"/>
                </a:solidFill>
                <a:latin typeface="Arial"/>
                <a:cs typeface="Arial"/>
              </a:rPr>
              <a:t>10. Financial Projections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2767" y="1412776"/>
            <a:ext cx="7886700" cy="4351338"/>
          </a:xfrm>
        </p:spPr>
        <p:txBody>
          <a:bodyPr/>
          <a:lstStyle/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Provide a simple, high-level forecast to show the financial potential of your business.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Key Assumptions: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Briefly state the 1-2 key assumptions driving your projections (e.g., "We assume a 5% monthly growth in our subscriber base").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3-Year Revenue Forecast: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Use a simple chart or table to show your projected revenue for the next three years. This demonstrates ambition and a clear vision for growth.</a:t>
            </a:r>
          </a:p>
          <a:p>
            <a:pPr marL="0" indent="0"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94521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7886700" cy="812849"/>
          </a:xfrm>
        </p:spPr>
        <p:txBody>
          <a:bodyPr>
            <a:normAutofit/>
          </a:bodyPr>
          <a:lstStyle/>
          <a:p>
            <a:r>
              <a:rPr lang="en-IN" sz="4400" spc="-455" dirty="0">
                <a:solidFill>
                  <a:srgbClr val="002060"/>
                </a:solidFill>
                <a:latin typeface="Arial"/>
                <a:cs typeface="Arial"/>
              </a:rPr>
              <a:t>11. Project Milestones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62235"/>
            <a:ext cx="7886700" cy="4351338"/>
          </a:xfrm>
        </p:spPr>
        <p:txBody>
          <a:bodyPr/>
          <a:lstStyle/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What milestones have been achieved in your R&amp;D journey (e.g., proof of concept, pilot studies)</a:t>
            </a: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Define two distinct milestones that align with the two tranches of the ELEVATE grant.</a:t>
            </a:r>
            <a:endParaRPr lang="en-IN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Milestone 1: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Strategy (First 6 Months non-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Bt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Startups / 9 Months-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Bt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Startups)</a:t>
            </a:r>
          </a:p>
          <a:p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Milestone 2: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Strategy (Next 6 Months non-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Bt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Startups/ 9 Months-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Bt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Startups)</a:t>
            </a:r>
            <a:endParaRPr lang="en-IN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45B1E-3714-436F-A336-26E1E49CD8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36003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88640"/>
            <a:ext cx="7886700" cy="812849"/>
          </a:xfrm>
        </p:spPr>
        <p:txBody>
          <a:bodyPr>
            <a:noAutofit/>
          </a:bodyPr>
          <a:lstStyle/>
          <a:p>
            <a:r>
              <a:rPr lang="en-IN" sz="4400" spc="-455" dirty="0">
                <a:solidFill>
                  <a:srgbClr val="002060"/>
                </a:solidFill>
                <a:latin typeface="Arial"/>
                <a:cs typeface="Arial"/>
              </a:rPr>
              <a:t>12. Total Budget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045021"/>
            <a:ext cx="8640960" cy="5408315"/>
          </a:xfrm>
        </p:spPr>
        <p:txBody>
          <a:bodyPr/>
          <a:lstStyle/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Total grant amount you are requesting from the ELEVATE NXT program- INR 100 Lakhs (maximum) </a:t>
            </a: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Briefly explain the major expenses planned under each category to justify the allocation.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Product Development/R&amp;D (Minimum 40%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of the total grant)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e.g., Specific hardware components, required software licenses, cloud infrastructure costs.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Salaries (Maximum 20%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of the total grant)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e.g., Remuneration for key technical personnel working directly on the project.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Outsourcing (Maximum 20%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of the total grant)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e.g., Fees for specialized services like a third-party testing agency or a UI/UX design firm.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Marketing (Maximum 10%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of the total grant)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e.g., Budget for digital marketing campaigns, content creation, or participation in relevant industry events.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Admin Costs (Maximum 10%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of the total grant)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e.g., Rental, internet, and other overhead directly related to the project.</a:t>
            </a:r>
          </a:p>
          <a:p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26481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B68902B-C61D-4558-850E-609D02B36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45B1E-3714-436F-A336-26E1E49CD8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43933F1-97F0-47C7-BA1D-E6EFD89EA9D5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spc="-455" dirty="0">
                <a:solidFill>
                  <a:schemeClr val="bg1"/>
                </a:solidFill>
                <a:latin typeface="Arial"/>
                <a:ea typeface="+mj-ea"/>
                <a:cs typeface="Arial"/>
              </a:rPr>
              <a:t>THANK YOU</a:t>
            </a:r>
            <a:endParaRPr lang="en-IN" sz="4400" b="1" spc="-455" dirty="0">
              <a:solidFill>
                <a:schemeClr val="bg1"/>
              </a:solidFill>
              <a:latin typeface="Arial"/>
              <a:ea typeface="+mj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351430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626" y="476672"/>
            <a:ext cx="7886700" cy="812849"/>
          </a:xfrm>
        </p:spPr>
        <p:txBody>
          <a:bodyPr>
            <a:normAutofit/>
          </a:bodyPr>
          <a:lstStyle/>
          <a:p>
            <a:r>
              <a:rPr lang="en-IN" sz="4400" spc="-455" dirty="0">
                <a:solidFill>
                  <a:srgbClr val="002060"/>
                </a:solidFill>
                <a:latin typeface="Arial"/>
                <a:cs typeface="Arial"/>
              </a:rPr>
              <a:t>1. Introduction about the Company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2766" y="1175200"/>
            <a:ext cx="8053689" cy="5062111"/>
          </a:xfrm>
        </p:spPr>
        <p:txBody>
          <a:bodyPr/>
          <a:lstStyle/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Company Name (As per Incorporation only)</a:t>
            </a: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Company Website/URL</a:t>
            </a: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Contact details (city, e-mail, mobile) </a:t>
            </a: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Date (DD/MM/YYYY) of Incorporation (CIN)/ Registration </a:t>
            </a: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Name of the Director(s)/ Partner (s) </a:t>
            </a:r>
          </a:p>
          <a:p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Please add more rows if there are more Directors/ Partners</a:t>
            </a:r>
          </a:p>
          <a:p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1474690"/>
              </p:ext>
            </p:extLst>
          </p:nvPr>
        </p:nvGraphicFramePr>
        <p:xfrm>
          <a:off x="467545" y="3212976"/>
          <a:ext cx="7992886" cy="18889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715">
                  <a:extLst>
                    <a:ext uri="{9D8B030D-6E8A-4147-A177-3AD203B41FA5}">
                      <a16:colId xmlns:a16="http://schemas.microsoft.com/office/drawing/2014/main" val="317430834"/>
                    </a:ext>
                  </a:extLst>
                </a:gridCol>
                <a:gridCol w="3676728">
                  <a:extLst>
                    <a:ext uri="{9D8B030D-6E8A-4147-A177-3AD203B41FA5}">
                      <a16:colId xmlns:a16="http://schemas.microsoft.com/office/drawing/2014/main" val="1971666185"/>
                    </a:ext>
                  </a:extLst>
                </a:gridCol>
                <a:gridCol w="2397866">
                  <a:extLst>
                    <a:ext uri="{9D8B030D-6E8A-4147-A177-3AD203B41FA5}">
                      <a16:colId xmlns:a16="http://schemas.microsoft.com/office/drawing/2014/main" val="2811733994"/>
                    </a:ext>
                  </a:extLst>
                </a:gridCol>
                <a:gridCol w="1598577">
                  <a:extLst>
                    <a:ext uri="{9D8B030D-6E8A-4147-A177-3AD203B41FA5}">
                      <a16:colId xmlns:a16="http://schemas.microsoft.com/office/drawing/2014/main" val="3657445266"/>
                    </a:ext>
                  </a:extLst>
                </a:gridCol>
              </a:tblGrid>
              <a:tr h="779510">
                <a:tc>
                  <a:txBody>
                    <a:bodyPr/>
                    <a:lstStyle/>
                    <a:p>
                      <a:r>
                        <a:rPr lang="en-IN" sz="1400" dirty="0"/>
                        <a:t>#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Name</a:t>
                      </a:r>
                    </a:p>
                    <a:p>
                      <a:r>
                        <a:rPr lang="en-IN" sz="1400" dirty="0"/>
                        <a:t> (As</a:t>
                      </a:r>
                      <a:r>
                        <a:rPr lang="en-IN" sz="1400" baseline="0" dirty="0"/>
                        <a:t> per the </a:t>
                      </a:r>
                      <a:r>
                        <a:rPr lang="en-IN" sz="1400" baseline="0" dirty="0" err="1"/>
                        <a:t>RoC</a:t>
                      </a:r>
                      <a:r>
                        <a:rPr lang="en-IN" sz="1400" baseline="0" dirty="0"/>
                        <a:t> or Partnership Deed)</a:t>
                      </a:r>
                      <a:endParaRPr lang="en-IN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DIN Number</a:t>
                      </a:r>
                      <a:r>
                        <a:rPr lang="en-IN" sz="1400" baseline="0" dirty="0"/>
                        <a:t>   </a:t>
                      </a:r>
                    </a:p>
                    <a:p>
                      <a:r>
                        <a:rPr lang="en-IN" sz="1400" baseline="0" dirty="0"/>
                        <a:t>(In case of </a:t>
                      </a:r>
                      <a:r>
                        <a:rPr lang="en-IN" sz="1400" baseline="0" dirty="0" err="1"/>
                        <a:t>RoC</a:t>
                      </a:r>
                      <a:r>
                        <a:rPr lang="en-IN" sz="1400" baseline="0" dirty="0"/>
                        <a:t> Company)</a:t>
                      </a:r>
                      <a:endParaRPr lang="en-IN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No of Shares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0635365"/>
                  </a:ext>
                </a:extLst>
              </a:tr>
              <a:tr h="329956">
                <a:tc>
                  <a:txBody>
                    <a:bodyPr/>
                    <a:lstStyle/>
                    <a:p>
                      <a:endParaRPr lang="en-IN" sz="1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7785887"/>
                  </a:ext>
                </a:extLst>
              </a:tr>
              <a:tr h="779510">
                <a:tc>
                  <a:txBody>
                    <a:bodyPr/>
                    <a:lstStyle/>
                    <a:p>
                      <a:endParaRPr lang="en-IN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19982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2423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14904"/>
            <a:ext cx="7886700" cy="812849"/>
          </a:xfrm>
        </p:spPr>
        <p:txBody>
          <a:bodyPr>
            <a:normAutofit/>
          </a:bodyPr>
          <a:lstStyle/>
          <a:p>
            <a:r>
              <a:rPr lang="en-US" sz="4400" spc="-455" dirty="0">
                <a:solidFill>
                  <a:srgbClr val="002060"/>
                </a:solidFill>
                <a:latin typeface="Arial"/>
                <a:cs typeface="Arial"/>
              </a:rPr>
              <a:t>2. Problem Statement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7886700" cy="4351338"/>
          </a:xfrm>
        </p:spPr>
        <p:txBody>
          <a:bodyPr/>
          <a:lstStyle/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What problem your innovation is trying to solve?</a:t>
            </a: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Use visuals and quantifiable data to make the explain the problem statement.</a:t>
            </a: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Mention what they are currently doing and how your product/service is a better solution </a:t>
            </a: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Any relevant data or reports or press clippings available  to support this assumption. Please mention the source</a:t>
            </a:r>
          </a:p>
          <a:p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45B1E-3714-436F-A336-26E1E49CD8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4438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563" y="571164"/>
            <a:ext cx="7886700" cy="812849"/>
          </a:xfrm>
        </p:spPr>
        <p:txBody>
          <a:bodyPr>
            <a:normAutofit/>
          </a:bodyPr>
          <a:lstStyle/>
          <a:p>
            <a:r>
              <a:rPr lang="en-IN" sz="4400" spc="-455" dirty="0">
                <a:solidFill>
                  <a:srgbClr val="002060"/>
                </a:solidFill>
                <a:latin typeface="Arial"/>
                <a:cs typeface="Arial"/>
              </a:rPr>
              <a:t>3. Product/ Solution - Innovation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384012"/>
            <a:ext cx="8712968" cy="4997315"/>
          </a:xfrm>
        </p:spPr>
        <p:txBody>
          <a:bodyPr/>
          <a:lstStyle/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Clearly explain about your innovation, and how it will solve the problems or issues.</a:t>
            </a: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Is your innovation the 1</a:t>
            </a:r>
            <a:r>
              <a:rPr lang="en-US" sz="1800" baseline="30000" dirty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of its kind or is it an improvement/ incremental to existing product/ solutions?</a:t>
            </a: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How is your innovation unique when compared to others?</a:t>
            </a: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Clearly and visually demonstrate the product/solution, focusing on its innovative core. </a:t>
            </a: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Who is the target customer for your product or service?</a:t>
            </a: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What is their need / end-benefit / pain point they seek  to satisfy / relieve?</a:t>
            </a: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How can your product or service deliver that?</a:t>
            </a: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How is your product or service better than current and future competition?</a:t>
            </a: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What R&amp;D activities have you undertaken so far</a:t>
            </a: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Do you have partnerships with academic institutions, research labs, or industry collaborators?</a:t>
            </a:r>
          </a:p>
          <a:p>
            <a:endParaRPr lang="en-US" sz="1800" dirty="0"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73010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25053"/>
            <a:ext cx="7886700" cy="812849"/>
          </a:xfrm>
        </p:spPr>
        <p:txBody>
          <a:bodyPr>
            <a:normAutofit fontScale="90000"/>
          </a:bodyPr>
          <a:lstStyle/>
          <a:p>
            <a:r>
              <a:rPr lang="en-IN" sz="4400" spc="-455" dirty="0">
                <a:solidFill>
                  <a:srgbClr val="002060"/>
                </a:solidFill>
                <a:latin typeface="Arial"/>
                <a:cs typeface="Arial"/>
              </a:rPr>
              <a:t>4. Product/ Solution - Readiness Level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9783" y="1268759"/>
            <a:ext cx="7886700" cy="5164187"/>
          </a:xfrm>
        </p:spPr>
        <p:txBody>
          <a:bodyPr/>
          <a:lstStyle/>
          <a:p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What is the current stage of your product?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Concept: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The idea and market research phase.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Prototype/MVP: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A working model or Minimum Viable Product (MVP) has been developed.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Live / Early Traction: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The product is launched and has initial users or revenue.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Growth Stage: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The product has found market fit and is actively scaling.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Technology Readiness Level</a:t>
            </a:r>
          </a:p>
          <a:p>
            <a:pPr marL="0" indent="0"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Post the images of your product/ solution.</a:t>
            </a: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Highlight the uniqueness of the product or service or technology and the technical details for each feature in the product/solution/service</a:t>
            </a:r>
          </a:p>
          <a:p>
            <a:pPr marL="0" indent="0"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26481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550143"/>
            <a:ext cx="7886700" cy="812849"/>
          </a:xfrm>
        </p:spPr>
        <p:txBody>
          <a:bodyPr>
            <a:noAutofit/>
          </a:bodyPr>
          <a:lstStyle/>
          <a:p>
            <a:r>
              <a:rPr lang="en-IN" sz="4400" spc="-455" dirty="0">
                <a:solidFill>
                  <a:srgbClr val="002060"/>
                </a:solidFill>
                <a:latin typeface="Arial"/>
                <a:cs typeface="Arial"/>
              </a:rPr>
              <a:t>5. Socio-Economic Impact of the Project 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772816"/>
            <a:ext cx="7886700" cy="4351338"/>
          </a:xfrm>
        </p:spPr>
        <p:txBody>
          <a:bodyPr/>
          <a:lstStyle/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How is your innovation is trying to impact the society/ environment?</a:t>
            </a: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Show direct social and economic benefits like job creation in Karnataka and improvements to citizens' quality of life.</a:t>
            </a: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Highlight your environmental contribution, focusing on sustainability, resource efficiency, or alignment with UN Sustainable Development Goals (SDGs).</a:t>
            </a: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Quantify your impact with specific numbers and data to make your claims credible and measurable.</a:t>
            </a:r>
          </a:p>
        </p:txBody>
      </p:sp>
    </p:spTree>
    <p:extLst>
      <p:ext uri="{BB962C8B-B14F-4D97-AF65-F5344CB8AC3E}">
        <p14:creationId xmlns:p14="http://schemas.microsoft.com/office/powerpoint/2010/main" val="18326481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459507"/>
            <a:ext cx="8030716" cy="692694"/>
          </a:xfrm>
        </p:spPr>
        <p:txBody>
          <a:bodyPr>
            <a:noAutofit/>
          </a:bodyPr>
          <a:lstStyle/>
          <a:p>
            <a:r>
              <a:rPr lang="en-IN" sz="4400" spc="-455" dirty="0">
                <a:solidFill>
                  <a:srgbClr val="002060"/>
                </a:solidFill>
                <a:latin typeface="Arial"/>
                <a:cs typeface="Arial"/>
              </a:rPr>
              <a:t>6. Team Size, Background, Strength /Capability and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028" y="1484784"/>
            <a:ext cx="8784976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Director(s)/ Partner(s)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Name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Designation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Exp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/ Qualification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Previous Co worked </a:t>
            </a:r>
          </a:p>
          <a:p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---------------------------------------------------------------------------------------------</a:t>
            </a:r>
          </a:p>
          <a:p>
            <a:pPr marL="0" indent="0">
              <a:buNone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Team Photos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Name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Designation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Exp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/ Qualification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Previous Co worked </a:t>
            </a:r>
          </a:p>
          <a:p>
            <a:pPr marL="0" indent="0"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Highlight what each member of the team does/will do in the venture, and why he/she is best suited for the role </a:t>
            </a: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Indicate if the person is a co-founder or founding team member or an employee</a:t>
            </a:r>
          </a:p>
        </p:txBody>
      </p:sp>
    </p:spTree>
    <p:extLst>
      <p:ext uri="{BB962C8B-B14F-4D97-AF65-F5344CB8AC3E}">
        <p14:creationId xmlns:p14="http://schemas.microsoft.com/office/powerpoint/2010/main" val="18326481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280920" cy="641449"/>
          </a:xfrm>
        </p:spPr>
        <p:txBody>
          <a:bodyPr>
            <a:noAutofit/>
          </a:bodyPr>
          <a:lstStyle/>
          <a:p>
            <a:r>
              <a:rPr lang="en-IN" sz="4400" spc="-455" dirty="0">
                <a:solidFill>
                  <a:srgbClr val="002060"/>
                </a:solidFill>
                <a:latin typeface="Arial"/>
                <a:cs typeface="Arial"/>
              </a:rPr>
              <a:t>7. Market Landscape - Market Potential, Competitors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0638" y="1916832"/>
            <a:ext cx="7886700" cy="4351338"/>
          </a:xfrm>
        </p:spPr>
        <p:txBody>
          <a:bodyPr/>
          <a:lstStyle/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Where and who is going to buy your product/service and how much would they pay for it?</a:t>
            </a: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Measure the Market- </a:t>
            </a:r>
          </a:p>
          <a:p>
            <a:pPr>
              <a:buFontTx/>
              <a:buChar char="-"/>
            </a:pPr>
            <a:r>
              <a:rPr lang="en-IN" sz="1800" dirty="0">
                <a:latin typeface="Arial" panose="020B0604020202020204" pitchFamily="34" charset="0"/>
                <a:cs typeface="Arial" panose="020B0604020202020204" pitchFamily="34" charset="0"/>
              </a:rPr>
              <a:t>TAM: Total Addressable Market</a:t>
            </a:r>
          </a:p>
          <a:p>
            <a:pPr>
              <a:buFontTx/>
              <a:buChar char="-"/>
            </a:pPr>
            <a:r>
              <a:rPr lang="en-IN" sz="1800" dirty="0">
                <a:latin typeface="Arial" panose="020B0604020202020204" pitchFamily="34" charset="0"/>
                <a:cs typeface="Arial" panose="020B0604020202020204" pitchFamily="34" charset="0"/>
              </a:rPr>
              <a:t>SAM: Serviceable Available Market</a:t>
            </a:r>
          </a:p>
          <a:p>
            <a:pPr>
              <a:buFontTx/>
              <a:buChar char="-"/>
            </a:pPr>
            <a:r>
              <a:rPr lang="en-IN" sz="1800" dirty="0">
                <a:latin typeface="Arial" panose="020B0604020202020204" pitchFamily="34" charset="0"/>
                <a:cs typeface="Arial" panose="020B0604020202020204" pitchFamily="34" charset="0"/>
              </a:rPr>
              <a:t>SOM: Serviceable Obtainable Market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Size (Revenue) of the market which you are addressing</a:t>
            </a: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Market Potential in terms of customer size based on demographics</a:t>
            </a: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Competitors</a:t>
            </a:r>
          </a:p>
          <a:p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26481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767" y="492792"/>
            <a:ext cx="7886700" cy="812849"/>
          </a:xfrm>
        </p:spPr>
        <p:txBody>
          <a:bodyPr>
            <a:normAutofit/>
          </a:bodyPr>
          <a:lstStyle/>
          <a:p>
            <a:r>
              <a:rPr lang="en-IN" sz="4400" spc="-455" dirty="0">
                <a:solidFill>
                  <a:srgbClr val="002060"/>
                </a:solidFill>
                <a:latin typeface="Arial"/>
                <a:cs typeface="Arial"/>
              </a:rPr>
              <a:t>8. Business Model &amp; Strategy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2767" y="1412776"/>
            <a:ext cx="7886700" cy="4351338"/>
          </a:xfrm>
        </p:spPr>
        <p:txBody>
          <a:bodyPr/>
          <a:lstStyle/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This section explains the operational framework of your business. Be clear and concise.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Target Customer: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Define exactly who you are selling to (e.g., B2B - small manufacturers in Karnataka; B2C - urban working mothers).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Value Proposition: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What unique value do you provide to your target customer?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Sales &amp; Distribution Channels: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How will you reach your customers and deliver your product/service? (e.g., Direct Sales Team, Online Store, Channel Partners, Mobile App).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Key Partners (if any):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Mention any crucial partnerships that are essential for your business to succeed (e.g., delivery partners, technology providers).</a:t>
            </a:r>
          </a:p>
          <a:p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2648127"/>
      </p:ext>
    </p:extLst>
  </p:cSld>
  <p:clrMapOvr>
    <a:masterClrMapping/>
  </p:clrMapOvr>
</p:sld>
</file>

<file path=ppt/theme/theme1.xml><?xml version="1.0" encoding="utf-8"?>
<a:theme xmlns:a="http://schemas.openxmlformats.org/drawingml/2006/main" name="5_Office Theme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796</TotalTime>
  <Words>1236</Words>
  <Application>Microsoft Office PowerPoint</Application>
  <PresentationFormat>On-screen Show (4:3)</PresentationFormat>
  <Paragraphs>121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5_Office Theme</vt:lpstr>
      <vt:lpstr>&lt;Company Name &amp; Logo&gt; Project Title  Founder/Co-Founder’s name</vt:lpstr>
      <vt:lpstr>1. Introduction about the Company</vt:lpstr>
      <vt:lpstr>2. Problem Statement</vt:lpstr>
      <vt:lpstr>3. Product/ Solution - Innovation</vt:lpstr>
      <vt:lpstr>4. Product/ Solution - Readiness Level</vt:lpstr>
      <vt:lpstr>5. Socio-Economic Impact of the Project </vt:lpstr>
      <vt:lpstr>6. Team Size, Background, Strength /Capability and Resources</vt:lpstr>
      <vt:lpstr>7. Market Landscape - Market Potential, Competitors</vt:lpstr>
      <vt:lpstr>8. Business Model &amp; Strategy</vt:lpstr>
      <vt:lpstr>9. Revenue Model </vt:lpstr>
      <vt:lpstr>10. Financial Projections</vt:lpstr>
      <vt:lpstr>11. Project Milestones</vt:lpstr>
      <vt:lpstr>12. Total Budget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Sample template of PPT -  Application for Pitching</dc:title>
  <dc:creator>Admin</dc:creator>
  <cp:lastModifiedBy>Ghosh, Ujani</cp:lastModifiedBy>
  <cp:revision>42</cp:revision>
  <dcterms:created xsi:type="dcterms:W3CDTF">2017-07-03T16:53:36Z</dcterms:created>
  <dcterms:modified xsi:type="dcterms:W3CDTF">2026-01-14T06:16:54Z</dcterms:modified>
</cp:coreProperties>
</file>